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39" r:id="rId28"/>
    <p:sldId id="338" r:id="rId29"/>
    <p:sldId id="329" r:id="rId30"/>
    <p:sldId id="330" r:id="rId31"/>
    <p:sldId id="328" r:id="rId32"/>
    <p:sldId id="276" r:id="rId33"/>
    <p:sldId id="337" r:id="rId34"/>
    <p:sldId id="331" r:id="rId35"/>
    <p:sldId id="332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93" r:id="rId49"/>
    <p:sldId id="333" r:id="rId50"/>
    <p:sldId id="319" r:id="rId51"/>
    <p:sldId id="312" r:id="rId52"/>
    <p:sldId id="315" r:id="rId53"/>
    <p:sldId id="310" r:id="rId54"/>
    <p:sldId id="313" r:id="rId55"/>
    <p:sldId id="289" r:id="rId56"/>
    <p:sldId id="334" r:id="rId57"/>
    <p:sldId id="290" r:id="rId58"/>
    <p:sldId id="311" r:id="rId59"/>
    <p:sldId id="295" r:id="rId60"/>
    <p:sldId id="335" r:id="rId61"/>
    <p:sldId id="291" r:id="rId62"/>
    <p:sldId id="307" r:id="rId63"/>
    <p:sldId id="336" r:id="rId64"/>
    <p:sldId id="308" r:id="rId65"/>
    <p:sldId id="309" r:id="rId66"/>
    <p:sldId id="321" r:id="rId67"/>
    <p:sldId id="322" r:id="rId68"/>
    <p:sldId id="325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0467" y="1315453"/>
            <a:ext cx="543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Презентация находится в режиме оживленной работы.</a:t>
            </a:r>
          </a:p>
          <a:p>
            <a:pPr algn="ctr"/>
            <a:r>
              <a:rPr lang="ru-RU" sz="2800" dirty="0"/>
              <a:t>Может присутствовать хаос и творческий беспорядок.</a:t>
            </a:r>
          </a:p>
          <a:p>
            <a:pPr algn="ctr"/>
            <a:r>
              <a:rPr lang="ru-RU" sz="2800" dirty="0"/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JPoint</a:t>
            </a:r>
            <a:r>
              <a:rPr lang="en-US" dirty="0"/>
              <a:t> 2021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http-</a:t>
            </a:r>
            <a:r>
              <a:rPr lang="ru-RU" dirty="0"/>
              <a:t>коды</a:t>
            </a:r>
          </a:p>
          <a:p>
            <a:pPr lvl="1"/>
            <a:r>
              <a:rPr lang="en-US" dirty="0"/>
              <a:t>mime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endParaRPr lang="ru-RU" dirty="0"/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ru-RU" dirty="0" err="1"/>
              <a:t>незадокументированного</a:t>
            </a:r>
            <a:r>
              <a:rPr lang="ru-RU" dirty="0"/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UNEXPECTED </a:t>
            </a:r>
            <a:r>
              <a:rPr lang="ru-RU" dirty="0"/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209345" y="4935152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себя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1" t="35383" r="24533" b="28602"/>
          <a:stretch/>
        </p:blipFill>
        <p:spPr>
          <a:xfrm>
            <a:off x="6096000" y="2635136"/>
            <a:ext cx="3865419" cy="2003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Jackson</a:t>
            </a:r>
            <a:endParaRPr lang="ru-RU" dirty="0"/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JsonValue</a:t>
            </a:r>
            <a:r>
              <a:rPr lang="en-US" dirty="0"/>
              <a:t> </a:t>
            </a:r>
            <a:r>
              <a:rPr lang="en-US" dirty="0" err="1"/>
              <a:t>JsonCreator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библиотека </a:t>
            </a:r>
            <a:r>
              <a:rPr lang="en-US" dirty="0" err="1"/>
              <a:t>springdoc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Почему ваш </a:t>
            </a:r>
            <a:r>
              <a:rPr lang="en-US" dirty="0"/>
              <a:t>JSON </a:t>
            </a:r>
            <a:r>
              <a:rPr lang="ru-RU" dirty="0"/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1" y="5392949"/>
            <a:ext cx="3514530" cy="794078"/>
          </a:xfrm>
          <a:prstGeom prst="rect">
            <a:avLst/>
          </a:prstGeom>
        </p:spPr>
      </p:pic>
      <p:pic>
        <p:nvPicPr>
          <p:cNvPr id="1026" name="Picture 2" descr="Конспект по географии &amp;quot;Материки и страны мира&amp;quot; - Учитель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01" y="658465"/>
            <a:ext cx="7770726" cy="42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89" y="941097"/>
            <a:ext cx="3085577" cy="27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526810"/>
            <a:ext cx="8286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/>
              <a:t>Effective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Перечисления в публичном </a:t>
            </a:r>
            <a:r>
              <a:rPr lang="en-US" dirty="0"/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Перечисления в БД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Перечисление как </a:t>
            </a:r>
            <a:r>
              <a:rPr lang="en-US" dirty="0"/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Внутреннее перечисление как способ </a:t>
            </a:r>
            <a:br>
              <a:rPr lang="ru-RU" dirty="0"/>
            </a:br>
            <a:r>
              <a:rPr lang="ru-RU" dirty="0"/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1" y="407731"/>
            <a:ext cx="3405241" cy="379044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90" y="270971"/>
            <a:ext cx="6253916" cy="54638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0" y="5903745"/>
            <a:ext cx="5285358" cy="7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0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/>
              <a:t>По названию</a:t>
            </a:r>
          </a:p>
          <a:p>
            <a:pPr lvl="1"/>
            <a:r>
              <a:rPr lang="ru-RU" dirty="0"/>
              <a:t>Не нужно расширяться</a:t>
            </a:r>
          </a:p>
          <a:p>
            <a:pPr lvl="1"/>
            <a:r>
              <a:rPr lang="ru-RU" dirty="0"/>
              <a:t>Нужно расширяться</a:t>
            </a:r>
          </a:p>
          <a:p>
            <a:r>
              <a:rPr lang="ru-RU" dirty="0"/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без расширения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</a:t>
            </a:r>
            <a:r>
              <a:rPr lang="ru-RU" dirty="0"/>
              <a:t>и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Apache Commons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 err="1"/>
              <a:t>valueOf</a:t>
            </a:r>
            <a:r>
              <a:rPr lang="en-US" dirty="0"/>
              <a:t>(Class, name)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Замер </a:t>
            </a:r>
            <a:r>
              <a:rPr lang="ru-RU" dirty="0" err="1"/>
              <a:t>перфоманса</a:t>
            </a:r>
            <a:r>
              <a:rPr lang="ru-RU" dirty="0"/>
              <a:t> с помощью </a:t>
            </a:r>
            <a:r>
              <a:rPr lang="en-US" dirty="0"/>
              <a:t>JMH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/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ru-RU" dirty="0" err="1"/>
              <a:t>стрим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 в виде </a:t>
            </a:r>
            <a:r>
              <a:rPr lang="ru-RU" dirty="0" err="1"/>
              <a:t>мапы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/>
              <a:t>Никакой из перечисленных</a:t>
            </a:r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Мутабельность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Spring Bean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Вот так, с помощью нехитрых приспособлений, можно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превратить в </a:t>
            </a:r>
            <a:r>
              <a:rPr lang="en-US" dirty="0"/>
              <a:t>Singleton </a:t>
            </a:r>
            <a:r>
              <a:rPr lang="ru-RU" dirty="0"/>
              <a:t>и даже в </a:t>
            </a:r>
            <a:br>
              <a:rPr lang="ru-RU" dirty="0"/>
            </a:br>
            <a:r>
              <a:rPr lang="ru-RU" dirty="0" err="1"/>
              <a:t>спринговый</a:t>
            </a:r>
            <a:r>
              <a:rPr lang="ru-RU" dirty="0"/>
              <a:t> компонент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там у </a:t>
            </a:r>
            <a:r>
              <a:rPr lang="ru-RU" dirty="0" err="1"/>
              <a:t>котлинистов</a:t>
            </a:r>
            <a:r>
              <a:rPr lang="ru-RU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Sealed interface </a:t>
            </a:r>
            <a:r>
              <a:rPr lang="ru-RU"/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/>
              <a:t>Никакой из перечисленных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9236" y="3291840"/>
            <a:ext cx="1828800" cy="47382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Здоровья!</a:t>
            </a:r>
            <a:br>
              <a:rPr lang="ru-RU" sz="8000" dirty="0"/>
            </a:br>
            <a:r>
              <a:rPr lang="ru-RU" sz="8000" dirty="0"/>
              <a:t>Добра!</a:t>
            </a:r>
            <a:br>
              <a:rPr lang="ru-RU" sz="8000" dirty="0"/>
            </a:br>
            <a:r>
              <a:rPr lang="ru-RU" sz="8000" dirty="0"/>
              <a:t>Любви!</a:t>
            </a:r>
            <a:br>
              <a:rPr lang="ru-RU" sz="8000" dirty="0"/>
            </a:br>
            <a:r>
              <a:rPr lang="ru-RU" sz="8000" dirty="0"/>
              <a:t>И процветания!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Ответы на разминку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88" y="2748642"/>
            <a:ext cx="5094069" cy="36770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265496" y="691558"/>
            <a:ext cx="871451" cy="1325563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3"/>
          <a:srcRect t="3537" b="21571"/>
          <a:stretch/>
        </p:blipFill>
        <p:spPr>
          <a:xfrm>
            <a:off x="784718" y="544068"/>
            <a:ext cx="4818307" cy="5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552</Words>
  <Application>Microsoft Office PowerPoint</Application>
  <PresentationFormat>Широкоэкранный</PresentationFormat>
  <Paragraphs>240</Paragraphs>
  <Slides>68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66</cp:revision>
  <dcterms:created xsi:type="dcterms:W3CDTF">2021-07-21T11:09:59Z</dcterms:created>
  <dcterms:modified xsi:type="dcterms:W3CDTF">2021-07-31T16:08:03Z</dcterms:modified>
</cp:coreProperties>
</file>